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3" r:id="rId4"/>
    <p:sldId id="278" r:id="rId5"/>
    <p:sldId id="279" r:id="rId6"/>
    <p:sldId id="282" r:id="rId7"/>
    <p:sldId id="280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4" autoAdjust="0"/>
    <p:restoredTop sz="94660"/>
  </p:normalViewPr>
  <p:slideViewPr>
    <p:cSldViewPr snapToGrid="0">
      <p:cViewPr varScale="1">
        <p:scale>
          <a:sx n="93" d="100"/>
          <a:sy n="93" d="100"/>
        </p:scale>
        <p:origin x="115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995BE-D547-4754-A722-05E0D14F6871}" type="datetimeFigureOut">
              <a:rPr lang="fr-FR" smtClean="0"/>
              <a:t>09/11/2023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131F3-3D88-4840-9639-ACF08F7871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5407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995BE-D547-4754-A722-05E0D14F6871}" type="datetimeFigureOut">
              <a:rPr lang="fr-FR" smtClean="0"/>
              <a:t>09/11/2023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131F3-3D88-4840-9639-ACF08F7871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6175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995BE-D547-4754-A722-05E0D14F6871}" type="datetimeFigureOut">
              <a:rPr lang="fr-FR" smtClean="0"/>
              <a:t>09/11/2023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131F3-3D88-4840-9639-ACF08F7871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2601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995BE-D547-4754-A722-05E0D14F6871}" type="datetimeFigureOut">
              <a:rPr lang="fr-FR" smtClean="0"/>
              <a:t>09/11/2023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131F3-3D88-4840-9639-ACF08F7871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26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995BE-D547-4754-A722-05E0D14F6871}" type="datetimeFigureOut">
              <a:rPr lang="fr-FR" smtClean="0"/>
              <a:t>09/11/2023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131F3-3D88-4840-9639-ACF08F7871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0237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995BE-D547-4754-A722-05E0D14F6871}" type="datetimeFigureOut">
              <a:rPr lang="fr-FR" smtClean="0"/>
              <a:t>09/11/2023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131F3-3D88-4840-9639-ACF08F7871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023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995BE-D547-4754-A722-05E0D14F6871}" type="datetimeFigureOut">
              <a:rPr lang="fr-FR" smtClean="0"/>
              <a:t>09/11/2023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131F3-3D88-4840-9639-ACF08F7871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8714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995BE-D547-4754-A722-05E0D14F6871}" type="datetimeFigureOut">
              <a:rPr lang="fr-FR" smtClean="0"/>
              <a:t>09/11/2023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131F3-3D88-4840-9639-ACF08F7871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7109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995BE-D547-4754-A722-05E0D14F6871}" type="datetimeFigureOut">
              <a:rPr lang="fr-FR" smtClean="0"/>
              <a:t>09/11/2023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131F3-3D88-4840-9639-ACF08F7871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8503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995BE-D547-4754-A722-05E0D14F6871}" type="datetimeFigureOut">
              <a:rPr lang="fr-FR" smtClean="0"/>
              <a:t>09/11/2023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131F3-3D88-4840-9639-ACF08F7871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5129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995BE-D547-4754-A722-05E0D14F6871}" type="datetimeFigureOut">
              <a:rPr lang="fr-FR" smtClean="0"/>
              <a:t>09/11/2023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131F3-3D88-4840-9639-ACF08F7871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7203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995BE-D547-4754-A722-05E0D14F6871}" type="datetimeFigureOut">
              <a:rPr lang="fr-FR" smtClean="0"/>
              <a:t>09/11/2023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131F3-3D88-4840-9639-ACF08F7871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8353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89711" y="1122363"/>
            <a:ext cx="11688024" cy="2387600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Aren’t</a:t>
            </a:r>
            <a:r>
              <a:rPr lang="fr-FR" dirty="0" smtClean="0"/>
              <a:t> management issues part of the solution to the </a:t>
            </a:r>
            <a:r>
              <a:rPr lang="fr-FR" dirty="0" err="1" smtClean="0"/>
              <a:t>forensic</a:t>
            </a:r>
            <a:r>
              <a:rPr lang="fr-FR" dirty="0" smtClean="0"/>
              <a:t> science </a:t>
            </a:r>
            <a:r>
              <a:rPr lang="fr-FR" dirty="0" err="1" smtClean="0"/>
              <a:t>crisis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506" y="3602038"/>
            <a:ext cx="5518433" cy="310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91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Which</a:t>
            </a:r>
            <a:r>
              <a:rPr lang="fr-FR" dirty="0" smtClean="0"/>
              <a:t> </a:t>
            </a:r>
            <a:r>
              <a:rPr lang="fr-FR" dirty="0" err="1" smtClean="0"/>
              <a:t>crisis</a:t>
            </a:r>
            <a:r>
              <a:rPr lang="fr-FR" dirty="0" smtClean="0"/>
              <a:t>? (1/2)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6754" y="1825625"/>
            <a:ext cx="1203524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Cf. NAS </a:t>
            </a:r>
            <a:r>
              <a:rPr lang="fr-FR" dirty="0" smtClean="0"/>
              <a:t>report 2009.</a:t>
            </a:r>
          </a:p>
          <a:p>
            <a:pPr marL="0" indent="0">
              <a:buNone/>
            </a:pPr>
            <a:r>
              <a:rPr lang="fr-FR" dirty="0" err="1" smtClean="0"/>
              <a:t>Some</a:t>
            </a:r>
            <a:r>
              <a:rPr lang="fr-FR" dirty="0" smtClean="0"/>
              <a:t> recommandations:</a:t>
            </a:r>
          </a:p>
          <a:p>
            <a:pPr>
              <a:buFontTx/>
              <a:buChar char="-"/>
            </a:pPr>
            <a:r>
              <a:rPr lang="fr-FR" dirty="0" err="1" smtClean="0"/>
              <a:t>Remove</a:t>
            </a:r>
            <a:r>
              <a:rPr lang="fr-FR" dirty="0" smtClean="0"/>
              <a:t> crime </a:t>
            </a:r>
            <a:r>
              <a:rPr lang="fr-FR" dirty="0" err="1" smtClean="0"/>
              <a:t>labs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administrative control of </a:t>
            </a:r>
            <a:r>
              <a:rPr lang="fr-FR" dirty="0" err="1" smtClean="0"/>
              <a:t>law</a:t>
            </a:r>
            <a:r>
              <a:rPr lang="fr-FR" dirty="0" smtClean="0"/>
              <a:t> </a:t>
            </a:r>
            <a:r>
              <a:rPr lang="fr-FR" dirty="0" err="1" smtClean="0"/>
              <a:t>enforcement</a:t>
            </a:r>
            <a:r>
              <a:rPr lang="fr-FR" dirty="0" smtClean="0"/>
              <a:t> &amp; </a:t>
            </a:r>
            <a:r>
              <a:rPr lang="fr-FR" dirty="0" err="1" smtClean="0"/>
              <a:t>prosecutors</a:t>
            </a:r>
            <a:r>
              <a:rPr lang="fr-FR" dirty="0" smtClean="0"/>
              <a:t> (4).</a:t>
            </a:r>
          </a:p>
          <a:p>
            <a:pPr>
              <a:buFontTx/>
              <a:buChar char="-"/>
            </a:pPr>
            <a:r>
              <a:rPr lang="fr-FR" dirty="0" err="1" smtClean="0"/>
              <a:t>Research</a:t>
            </a:r>
            <a:r>
              <a:rPr lang="fr-FR" dirty="0" smtClean="0"/>
              <a:t> in </a:t>
            </a:r>
            <a:r>
              <a:rPr lang="fr-FR" dirty="0" err="1" smtClean="0"/>
              <a:t>forensic</a:t>
            </a:r>
            <a:r>
              <a:rPr lang="fr-FR" dirty="0" smtClean="0"/>
              <a:t> science and </a:t>
            </a:r>
            <a:r>
              <a:rPr lang="fr-FR" dirty="0" err="1" smtClean="0"/>
              <a:t>bias</a:t>
            </a:r>
            <a:r>
              <a:rPr lang="fr-FR" dirty="0" smtClean="0"/>
              <a:t> (5).</a:t>
            </a:r>
          </a:p>
          <a:p>
            <a:pPr>
              <a:buFontTx/>
              <a:buChar char="-"/>
            </a:pPr>
            <a:r>
              <a:rPr lang="fr-FR" dirty="0" err="1" smtClean="0"/>
              <a:t>Mandatory</a:t>
            </a:r>
            <a:r>
              <a:rPr lang="fr-FR" dirty="0" smtClean="0"/>
              <a:t> </a:t>
            </a:r>
            <a:r>
              <a:rPr lang="fr-FR" dirty="0" err="1" smtClean="0"/>
              <a:t>accreditation</a:t>
            </a:r>
            <a:r>
              <a:rPr lang="fr-FR" dirty="0" smtClean="0"/>
              <a:t> &amp; certification (7).</a:t>
            </a:r>
          </a:p>
          <a:p>
            <a:pPr>
              <a:buFontTx/>
              <a:buChar char="-"/>
            </a:pPr>
            <a:r>
              <a:rPr lang="fr-FR" dirty="0" err="1" smtClean="0"/>
              <a:t>Improve</a:t>
            </a:r>
            <a:r>
              <a:rPr lang="fr-FR" dirty="0" smtClean="0"/>
              <a:t> </a:t>
            </a:r>
            <a:r>
              <a:rPr lang="fr-FR" dirty="0" err="1" smtClean="0"/>
              <a:t>forensic</a:t>
            </a:r>
            <a:r>
              <a:rPr lang="fr-FR" dirty="0" smtClean="0"/>
              <a:t> science </a:t>
            </a:r>
            <a:r>
              <a:rPr lang="fr-FR" dirty="0" err="1" smtClean="0"/>
              <a:t>education</a:t>
            </a:r>
            <a:r>
              <a:rPr lang="fr-FR" dirty="0" smtClean="0"/>
              <a:t>; more </a:t>
            </a:r>
            <a:r>
              <a:rPr lang="fr-FR" dirty="0" err="1" smtClean="0"/>
              <a:t>fellowships</a:t>
            </a:r>
            <a:r>
              <a:rPr lang="fr-FR" dirty="0" smtClean="0"/>
              <a:t>, </a:t>
            </a:r>
            <a:r>
              <a:rPr lang="fr-FR" dirty="0" err="1" smtClean="0"/>
              <a:t>research</a:t>
            </a:r>
            <a:r>
              <a:rPr lang="fr-FR" dirty="0" smtClean="0"/>
              <a:t> </a:t>
            </a:r>
            <a:r>
              <a:rPr lang="fr-FR" dirty="0" err="1" smtClean="0"/>
              <a:t>grants</a:t>
            </a:r>
            <a:r>
              <a:rPr lang="fr-FR" dirty="0" smtClean="0"/>
              <a:t> (10</a:t>
            </a:r>
            <a:r>
              <a:rPr lang="fr-FR" dirty="0" smtClean="0"/>
              <a:t>).</a:t>
            </a:r>
          </a:p>
          <a:p>
            <a:pPr>
              <a:buFontTx/>
              <a:buChar char="-"/>
            </a:pPr>
            <a:endParaRPr lang="fr-FR" dirty="0" smtClean="0"/>
          </a:p>
          <a:p>
            <a:pPr lvl="8">
              <a:buFontTx/>
              <a:buChar char="-"/>
            </a:pPr>
            <a:r>
              <a:rPr lang="fr-FR" dirty="0" smtClean="0"/>
              <a:t>-&gt; </a:t>
            </a:r>
            <a:r>
              <a:rPr lang="fr-FR" dirty="0" err="1" smtClean="0"/>
              <a:t>Aren’t</a:t>
            </a:r>
            <a:r>
              <a:rPr lang="fr-FR" dirty="0" smtClean="0"/>
              <a:t> </a:t>
            </a:r>
            <a:r>
              <a:rPr lang="fr-FR" dirty="0" err="1" smtClean="0"/>
              <a:t>these</a:t>
            </a:r>
            <a:r>
              <a:rPr lang="fr-FR" dirty="0" smtClean="0"/>
              <a:t> recommandations </a:t>
            </a:r>
            <a:r>
              <a:rPr lang="fr-FR" dirty="0" err="1" smtClean="0"/>
              <a:t>related</a:t>
            </a:r>
            <a:r>
              <a:rPr lang="fr-FR" dirty="0" smtClean="0"/>
              <a:t> to management?</a:t>
            </a:r>
            <a:endParaRPr lang="fr-FR" dirty="0"/>
          </a:p>
          <a:p>
            <a:pPr lvl="6">
              <a:buFontTx/>
              <a:buChar char="-"/>
            </a:pPr>
            <a:endParaRPr lang="fr-FR" dirty="0" smtClean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504" y="0"/>
            <a:ext cx="4605495" cy="294589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48" y="5168245"/>
            <a:ext cx="4149969" cy="168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15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Which</a:t>
            </a:r>
            <a:r>
              <a:rPr lang="fr-FR" dirty="0" smtClean="0"/>
              <a:t> </a:t>
            </a:r>
            <a:r>
              <a:rPr lang="fr-FR" dirty="0" err="1" smtClean="0"/>
              <a:t>crisis</a:t>
            </a:r>
            <a:r>
              <a:rPr lang="fr-FR" dirty="0" smtClean="0"/>
              <a:t>? (2/2)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6754" y="2200589"/>
            <a:ext cx="12035246" cy="39763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The </a:t>
            </a:r>
            <a:r>
              <a:rPr lang="fr-FR" dirty="0" err="1" smtClean="0"/>
              <a:t>crisis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neither</a:t>
            </a:r>
            <a:r>
              <a:rPr lang="fr-FR" dirty="0" smtClean="0"/>
              <a:t> a:</a:t>
            </a:r>
          </a:p>
          <a:p>
            <a:pPr>
              <a:buFontTx/>
              <a:buChar char="-"/>
            </a:pPr>
            <a:r>
              <a:rPr lang="fr-FR" dirty="0" err="1"/>
              <a:t>t</a:t>
            </a:r>
            <a:r>
              <a:rPr lang="fr-FR" dirty="0" err="1" smtClean="0"/>
              <a:t>echnical</a:t>
            </a:r>
            <a:r>
              <a:rPr lang="fr-FR" dirty="0" smtClean="0"/>
              <a:t> one (</a:t>
            </a:r>
            <a:r>
              <a:rPr lang="fr-FR" dirty="0" err="1" smtClean="0"/>
              <a:t>sophisticated</a:t>
            </a:r>
            <a:r>
              <a:rPr lang="fr-FR" dirty="0" smtClean="0"/>
              <a:t> </a:t>
            </a:r>
            <a:r>
              <a:rPr lang="fr-FR" dirty="0" err="1" smtClean="0"/>
              <a:t>accurate</a:t>
            </a:r>
            <a:r>
              <a:rPr lang="fr-FR" dirty="0" smtClean="0"/>
              <a:t> &amp; </a:t>
            </a:r>
            <a:r>
              <a:rPr lang="fr-FR" dirty="0" err="1" smtClean="0"/>
              <a:t>precise</a:t>
            </a:r>
            <a:r>
              <a:rPr lang="fr-FR" dirty="0" smtClean="0"/>
              <a:t> machines, QM </a:t>
            </a:r>
            <a:r>
              <a:rPr lang="fr-FR" dirty="0" err="1" smtClean="0"/>
              <a:t>implemented</a:t>
            </a:r>
            <a:r>
              <a:rPr lang="fr-FR" dirty="0" smtClean="0"/>
              <a:t>)</a:t>
            </a:r>
          </a:p>
          <a:p>
            <a:pPr>
              <a:buFontTx/>
              <a:buChar char="-"/>
            </a:pPr>
            <a:r>
              <a:rPr lang="fr-FR" dirty="0" smtClean="0"/>
              <a:t>mission one (missions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explained</a:t>
            </a:r>
            <a:r>
              <a:rPr lang="fr-FR" dirty="0" smtClean="0"/>
              <a:t> and </a:t>
            </a:r>
            <a:r>
              <a:rPr lang="fr-FR" dirty="0" err="1" smtClean="0"/>
              <a:t>clarified</a:t>
            </a:r>
            <a:r>
              <a:rPr lang="fr-FR" dirty="0" smtClean="0"/>
              <a:t>)</a:t>
            </a:r>
          </a:p>
          <a:p>
            <a:pPr>
              <a:buFontTx/>
              <a:buChar char="-"/>
            </a:pPr>
            <a:r>
              <a:rPr lang="fr-FR" dirty="0"/>
              <a:t>e</a:t>
            </a:r>
            <a:r>
              <a:rPr lang="fr-FR" dirty="0" smtClean="0"/>
              <a:t>xpert one (</a:t>
            </a:r>
            <a:r>
              <a:rPr lang="fr-FR" dirty="0" err="1" smtClean="0"/>
              <a:t>many</a:t>
            </a:r>
            <a:r>
              <a:rPr lang="fr-FR" dirty="0" smtClean="0"/>
              <a:t> are </a:t>
            </a:r>
            <a:r>
              <a:rPr lang="fr-FR" dirty="0" err="1" smtClean="0"/>
              <a:t>educated</a:t>
            </a:r>
            <a:r>
              <a:rPr lang="fr-FR" dirty="0" smtClean="0"/>
              <a:t>, </a:t>
            </a:r>
            <a:r>
              <a:rPr lang="fr-FR" dirty="0" err="1" smtClean="0"/>
              <a:t>certified</a:t>
            </a:r>
            <a:r>
              <a:rPr lang="fr-FR" dirty="0" smtClean="0"/>
              <a:t>, </a:t>
            </a:r>
            <a:r>
              <a:rPr lang="fr-FR" dirty="0" err="1" smtClean="0"/>
              <a:t>working</a:t>
            </a:r>
            <a:r>
              <a:rPr lang="fr-FR" dirty="0" smtClean="0"/>
              <a:t> </a:t>
            </a:r>
            <a:r>
              <a:rPr lang="fr-FR" dirty="0" err="1" smtClean="0"/>
              <a:t>under</a:t>
            </a:r>
            <a:r>
              <a:rPr lang="fr-FR" dirty="0" smtClean="0"/>
              <a:t> QM </a:t>
            </a:r>
            <a:r>
              <a:rPr lang="fr-FR" dirty="0" err="1" smtClean="0"/>
              <a:t>regulations</a:t>
            </a:r>
            <a:r>
              <a:rPr lang="fr-FR" dirty="0" smtClean="0"/>
              <a:t>)</a:t>
            </a:r>
          </a:p>
          <a:p>
            <a:pPr marL="0" indent="0">
              <a:buNone/>
            </a:pPr>
            <a:r>
              <a:rPr lang="fr-FR" dirty="0" smtClean="0"/>
              <a:t>		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/>
              <a:t>	</a:t>
            </a:r>
            <a:r>
              <a:rPr lang="fr-FR" dirty="0" err="1" smtClean="0"/>
              <a:t>What</a:t>
            </a:r>
            <a:r>
              <a:rPr lang="fr-FR" dirty="0" smtClean="0"/>
              <a:t> if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were</a:t>
            </a:r>
            <a:r>
              <a:rPr lang="fr-FR" dirty="0" smtClean="0"/>
              <a:t> a management one?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50435"/>
            <a:ext cx="1530036" cy="260273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8849" y="4307638"/>
            <a:ext cx="3823151" cy="255036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312" y="0"/>
            <a:ext cx="3681743" cy="276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6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726" y="3085459"/>
            <a:ext cx="4746339" cy="377254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9052" y="-29086"/>
            <a:ext cx="2472947" cy="185471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Could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a management one?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6753" y="1473945"/>
            <a:ext cx="1203524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Management </a:t>
            </a:r>
            <a:r>
              <a:rPr lang="fr-FR" dirty="0" err="1" smtClean="0"/>
              <a:t>consists</a:t>
            </a:r>
            <a:r>
              <a:rPr lang="fr-FR" dirty="0" smtClean="0"/>
              <a:t> in </a:t>
            </a:r>
            <a:r>
              <a:rPr lang="fr-FR" dirty="0" err="1" smtClean="0"/>
              <a:t>organizing</a:t>
            </a:r>
            <a:r>
              <a:rPr lang="fr-FR" dirty="0" smtClean="0"/>
              <a:t>, </a:t>
            </a:r>
            <a:r>
              <a:rPr lang="fr-FR" dirty="0" err="1" smtClean="0"/>
              <a:t>conducting</a:t>
            </a:r>
            <a:r>
              <a:rPr lang="fr-FR" dirty="0" smtClean="0"/>
              <a:t>, </a:t>
            </a:r>
            <a:r>
              <a:rPr lang="fr-FR" dirty="0" err="1" smtClean="0"/>
              <a:t>regulating</a:t>
            </a:r>
            <a:r>
              <a:rPr lang="fr-FR" dirty="0" smtClean="0"/>
              <a:t> &amp; </a:t>
            </a:r>
            <a:r>
              <a:rPr lang="fr-FR" dirty="0" err="1" smtClean="0"/>
              <a:t>administrating</a:t>
            </a:r>
            <a:r>
              <a:rPr lang="fr-FR" dirty="0" smtClean="0"/>
              <a:t>.</a:t>
            </a:r>
          </a:p>
          <a:p>
            <a:pPr marL="0" indent="0">
              <a:buNone/>
            </a:pPr>
            <a:r>
              <a:rPr lang="fr-FR" dirty="0" smtClean="0"/>
              <a:t>It </a:t>
            </a:r>
            <a:r>
              <a:rPr lang="fr-FR" dirty="0" err="1" smtClean="0"/>
              <a:t>would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paradoxal to </a:t>
            </a:r>
            <a:r>
              <a:rPr lang="fr-FR" dirty="0" err="1" smtClean="0"/>
              <a:t>affirm</a:t>
            </a:r>
            <a:r>
              <a:rPr lang="fr-FR" dirty="0" smtClean="0"/>
              <a:t> the existence of </a:t>
            </a:r>
            <a:r>
              <a:rPr lang="fr-FR" dirty="0" err="1" smtClean="0"/>
              <a:t>this</a:t>
            </a:r>
            <a:r>
              <a:rPr lang="fr-FR" dirty="0" smtClean="0"/>
              <a:t> management </a:t>
            </a:r>
            <a:r>
              <a:rPr lang="fr-FR" dirty="0" err="1" smtClean="0"/>
              <a:t>crisis</a:t>
            </a:r>
            <a:r>
              <a:rPr lang="fr-FR" dirty="0" smtClean="0"/>
              <a:t> </a:t>
            </a:r>
            <a:r>
              <a:rPr lang="fr-FR" dirty="0" err="1" smtClean="0"/>
              <a:t>because</a:t>
            </a:r>
            <a:r>
              <a:rPr lang="fr-FR" dirty="0" smtClean="0"/>
              <a:t> </a:t>
            </a:r>
            <a:r>
              <a:rPr lang="fr-FR" dirty="0" err="1" smtClean="0"/>
              <a:t>we</a:t>
            </a:r>
            <a:r>
              <a:rPr lang="fr-FR" dirty="0" smtClean="0"/>
              <a:t> have at </a:t>
            </a:r>
            <a:r>
              <a:rPr lang="fr-FR" dirty="0" err="1" smtClean="0"/>
              <a:t>our</a:t>
            </a:r>
            <a:r>
              <a:rPr lang="fr-FR" dirty="0" smtClean="0"/>
              <a:t> </a:t>
            </a:r>
            <a:r>
              <a:rPr lang="fr-FR" dirty="0" err="1" smtClean="0"/>
              <a:t>disposal</a:t>
            </a:r>
            <a:r>
              <a:rPr lang="fr-FR" dirty="0" smtClean="0"/>
              <a:t>:</a:t>
            </a:r>
          </a:p>
          <a:p>
            <a:pPr>
              <a:buFontTx/>
              <a:buChar char="-"/>
            </a:pPr>
            <a:r>
              <a:rPr lang="fr-FR" dirty="0"/>
              <a:t>m</a:t>
            </a:r>
            <a:r>
              <a:rPr lang="fr-FR" dirty="0" smtClean="0"/>
              <a:t>anagement </a:t>
            </a:r>
            <a:r>
              <a:rPr lang="fr-FR" dirty="0" err="1" smtClean="0"/>
              <a:t>tools</a:t>
            </a:r>
            <a:endParaRPr lang="fr-FR" dirty="0" smtClean="0"/>
          </a:p>
          <a:p>
            <a:pPr>
              <a:buFontTx/>
              <a:buChar char="-"/>
            </a:pPr>
            <a:r>
              <a:rPr lang="fr-FR" dirty="0"/>
              <a:t>m</a:t>
            </a:r>
            <a:r>
              <a:rPr lang="fr-FR" dirty="0" smtClean="0"/>
              <a:t>anagement </a:t>
            </a:r>
            <a:r>
              <a:rPr lang="fr-FR" dirty="0" err="1" smtClean="0"/>
              <a:t>educational</a:t>
            </a:r>
            <a:r>
              <a:rPr lang="fr-FR" dirty="0" smtClean="0"/>
              <a:t> programs</a:t>
            </a:r>
          </a:p>
          <a:p>
            <a:pPr>
              <a:buFontTx/>
              <a:buChar char="-"/>
            </a:pPr>
            <a:r>
              <a:rPr lang="fr-FR" dirty="0"/>
              <a:t>m</a:t>
            </a:r>
            <a:r>
              <a:rPr lang="fr-FR" dirty="0" smtClean="0"/>
              <a:t>anagement </a:t>
            </a:r>
            <a:r>
              <a:rPr lang="fr-FR" dirty="0" err="1" smtClean="0"/>
              <a:t>schools</a:t>
            </a:r>
            <a:endParaRPr lang="fr-FR" dirty="0"/>
          </a:p>
          <a:p>
            <a:pPr>
              <a:buFontTx/>
              <a:buChar char="-"/>
            </a:pPr>
            <a:r>
              <a:rPr lang="fr-FR" dirty="0" smtClean="0"/>
              <a:t>But (</a:t>
            </a:r>
            <a:r>
              <a:rPr lang="fr-FR" dirty="0"/>
              <a:t>Wim </a:t>
            </a:r>
            <a:r>
              <a:rPr lang="fr-FR" dirty="0" err="1"/>
              <a:t>Neuteboom</a:t>
            </a:r>
            <a:r>
              <a:rPr lang="fr-FR" dirty="0"/>
              <a:t> et al., </a:t>
            </a:r>
            <a:r>
              <a:rPr lang="fr-FR" i="1" dirty="0" err="1" smtClean="0"/>
              <a:t>Quality</a:t>
            </a:r>
            <a:r>
              <a:rPr lang="fr-FR" i="1" dirty="0" smtClean="0"/>
              <a:t> management</a:t>
            </a:r>
            <a:r>
              <a:rPr lang="fr-FR" i="1" dirty="0" smtClean="0"/>
              <a:t>…</a:t>
            </a:r>
            <a:r>
              <a:rPr lang="fr-FR" dirty="0" smtClean="0"/>
              <a:t>):</a:t>
            </a:r>
            <a:endParaRPr lang="fr-FR" dirty="0" smtClean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4851178"/>
            <a:ext cx="3241140" cy="217764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547" y="4766610"/>
            <a:ext cx="4506138" cy="228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08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Management challenges (1/2)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690" y="1825625"/>
            <a:ext cx="1204830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Quick </a:t>
            </a:r>
            <a:r>
              <a:rPr lang="fr-FR" dirty="0" err="1" smtClean="0"/>
              <a:t>poll</a:t>
            </a:r>
            <a:r>
              <a:rPr lang="fr-FR" dirty="0" smtClean="0"/>
              <a:t>: do </a:t>
            </a:r>
            <a:r>
              <a:rPr lang="fr-FR" dirty="0" err="1" smtClean="0"/>
              <a:t>bad</a:t>
            </a:r>
            <a:r>
              <a:rPr lang="fr-FR" dirty="0" smtClean="0"/>
              <a:t> managers </a:t>
            </a:r>
            <a:r>
              <a:rPr lang="fr-FR" dirty="0" err="1" smtClean="0"/>
              <a:t>exist</a:t>
            </a:r>
            <a:r>
              <a:rPr lang="fr-FR" dirty="0" smtClean="0"/>
              <a:t>?</a:t>
            </a:r>
          </a:p>
          <a:p>
            <a:pPr marL="0" indent="0">
              <a:buNone/>
            </a:pPr>
            <a:r>
              <a:rPr lang="fr-FR" dirty="0" smtClean="0"/>
              <a:t>Brian </a:t>
            </a:r>
            <a:r>
              <a:rPr lang="fr-FR" dirty="0" err="1" smtClean="0"/>
              <a:t>Hoey</a:t>
            </a:r>
            <a:r>
              <a:rPr lang="fr-FR" dirty="0" smtClean="0"/>
              <a:t>: </a:t>
            </a:r>
            <a:r>
              <a:rPr lang="en-US" sz="2400" i="1" dirty="0"/>
              <a:t>“How did I get to be such a good DNA person? I went to school for four years and got a biology degree. And I went for two years and got a master’s degree. To be a good leader, I am probably going to have to invest that much or similar amount of time in my leadership. I decided to get a master’s in business. I changed course in the meetings that I attended. I stopped going to general meetings and started to go to leadership conferences.” </a:t>
            </a:r>
            <a:r>
              <a:rPr lang="en-US" sz="2000" dirty="0"/>
              <a:t>https://www.ishinews.com/leading-the-lab-insights-from-those-in-management/</a:t>
            </a:r>
            <a:endParaRPr lang="en-US" sz="2000" dirty="0" smtClean="0"/>
          </a:p>
          <a:p>
            <a:pPr marL="0" indent="0">
              <a:buNone/>
            </a:pPr>
            <a:r>
              <a:rPr lang="fr-FR" dirty="0" err="1" smtClean="0"/>
              <a:t>Need</a:t>
            </a:r>
            <a:r>
              <a:rPr lang="fr-FR" dirty="0" smtClean="0"/>
              <a:t> of a management course </a:t>
            </a:r>
            <a:r>
              <a:rPr lang="fr-FR" dirty="0" err="1" smtClean="0"/>
              <a:t>stated</a:t>
            </a:r>
            <a:r>
              <a:rPr lang="fr-FR" dirty="0" smtClean="0"/>
              <a:t> by </a:t>
            </a:r>
            <a:r>
              <a:rPr lang="fr-FR" dirty="0" err="1" smtClean="0"/>
              <a:t>practitioners</a:t>
            </a:r>
            <a:r>
              <a:rPr lang="fr-FR" dirty="0"/>
              <a:t> </a:t>
            </a:r>
            <a:r>
              <a:rPr lang="fr-FR" dirty="0" smtClean="0"/>
              <a:t>&amp; </a:t>
            </a:r>
            <a:r>
              <a:rPr lang="fr-FR" dirty="0" err="1" smtClean="0"/>
              <a:t>academics</a:t>
            </a:r>
            <a:r>
              <a:rPr lang="fr-FR" dirty="0" smtClean="0"/>
              <a:t>: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026" y="0"/>
            <a:ext cx="2206974" cy="235596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048" y="4998937"/>
            <a:ext cx="6449325" cy="164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98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Management challenges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691" y="1825625"/>
            <a:ext cx="11210109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dirty="0" smtClean="0"/>
              <a:t>A manager in </a:t>
            </a:r>
            <a:r>
              <a:rPr lang="fr-FR" dirty="0" err="1" smtClean="0"/>
              <a:t>forensic</a:t>
            </a:r>
            <a:r>
              <a:rPr lang="fr-FR" dirty="0" smtClean="0"/>
              <a:t> science has to manage:</a:t>
            </a:r>
          </a:p>
          <a:p>
            <a:pPr>
              <a:buFontTx/>
              <a:buChar char="-"/>
            </a:pPr>
            <a:r>
              <a:rPr lang="fr-FR" dirty="0" smtClean="0"/>
              <a:t>techniques (</a:t>
            </a:r>
            <a:r>
              <a:rPr lang="fr-FR" dirty="0" err="1" smtClean="0"/>
              <a:t>buying</a:t>
            </a:r>
            <a:r>
              <a:rPr lang="fr-FR" dirty="0" smtClean="0"/>
              <a:t> &amp; </a:t>
            </a:r>
            <a:r>
              <a:rPr lang="fr-FR" dirty="0" err="1" smtClean="0"/>
              <a:t>replacing</a:t>
            </a:r>
            <a:r>
              <a:rPr lang="fr-FR" dirty="0" smtClean="0"/>
              <a:t> machines)</a:t>
            </a:r>
            <a:endParaRPr lang="fr-FR" dirty="0"/>
          </a:p>
          <a:p>
            <a:pPr>
              <a:buFontTx/>
              <a:buChar char="-"/>
            </a:pPr>
            <a:r>
              <a:rPr lang="fr-FR" dirty="0"/>
              <a:t>e</a:t>
            </a:r>
            <a:r>
              <a:rPr lang="fr-FR" dirty="0" smtClean="0"/>
              <a:t>xperts </a:t>
            </a:r>
            <a:r>
              <a:rPr lang="fr-FR" dirty="0" err="1" smtClean="0"/>
              <a:t>who</a:t>
            </a:r>
            <a:r>
              <a:rPr lang="fr-FR" dirty="0" smtClean="0"/>
              <a:t> </a:t>
            </a:r>
            <a:r>
              <a:rPr lang="fr-FR" dirty="0" err="1" smtClean="0"/>
              <a:t>don’t</a:t>
            </a:r>
            <a:r>
              <a:rPr lang="fr-FR" dirty="0" smtClean="0"/>
              <a:t> </a:t>
            </a:r>
            <a:r>
              <a:rPr lang="fr-FR" dirty="0" err="1" smtClean="0"/>
              <a:t>need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taught</a:t>
            </a:r>
            <a:r>
              <a:rPr lang="fr-FR" dirty="0" smtClean="0"/>
              <a:t> </a:t>
            </a:r>
            <a:r>
              <a:rPr lang="fr-FR" dirty="0" err="1" smtClean="0"/>
              <a:t>again</a:t>
            </a:r>
            <a:r>
              <a:rPr lang="fr-FR" dirty="0" smtClean="0"/>
              <a:t> in </a:t>
            </a:r>
            <a:r>
              <a:rPr lang="fr-FR" dirty="0" err="1" smtClean="0"/>
              <a:t>their</a:t>
            </a:r>
            <a:r>
              <a:rPr lang="fr-FR" dirty="0" smtClean="0"/>
              <a:t> </a:t>
            </a:r>
            <a:r>
              <a:rPr lang="fr-FR" dirty="0" err="1" smtClean="0"/>
              <a:t>speciality</a:t>
            </a:r>
            <a:endParaRPr lang="fr-FR" dirty="0" smtClean="0"/>
          </a:p>
          <a:p>
            <a:pPr>
              <a:buFontTx/>
              <a:buChar char="-"/>
            </a:pPr>
            <a:r>
              <a:rPr lang="fr-FR" dirty="0" err="1"/>
              <a:t>d</a:t>
            </a:r>
            <a:r>
              <a:rPr lang="fr-FR" dirty="0" err="1" smtClean="0"/>
              <a:t>ecentralization</a:t>
            </a:r>
            <a:r>
              <a:rPr lang="fr-FR" dirty="0" smtClean="0"/>
              <a:t> (Casey, 2019, </a:t>
            </a:r>
            <a:r>
              <a:rPr lang="fr-FR" i="1" dirty="0" smtClean="0"/>
              <a:t>The Kodak </a:t>
            </a:r>
            <a:r>
              <a:rPr lang="fr-FR" i="1" dirty="0" err="1" smtClean="0"/>
              <a:t>Syndrom</a:t>
            </a:r>
            <a:r>
              <a:rPr lang="fr-FR" i="1" dirty="0" smtClean="0"/>
              <a:t>: </a:t>
            </a:r>
            <a:r>
              <a:rPr lang="fr-FR" i="1" dirty="0" err="1" smtClean="0"/>
              <a:t>Risks</a:t>
            </a:r>
            <a:r>
              <a:rPr lang="fr-FR" i="1" dirty="0" smtClean="0"/>
              <a:t> &amp; </a:t>
            </a:r>
            <a:r>
              <a:rPr lang="fr-FR" i="1" dirty="0" err="1" smtClean="0"/>
              <a:t>Opportunities</a:t>
            </a:r>
            <a:r>
              <a:rPr lang="fr-FR" i="1" dirty="0" smtClean="0"/>
              <a:t> </a:t>
            </a:r>
            <a:r>
              <a:rPr lang="fr-FR" i="1" dirty="0" err="1" smtClean="0"/>
              <a:t>Created</a:t>
            </a:r>
            <a:r>
              <a:rPr lang="fr-FR" i="1" dirty="0" smtClean="0"/>
              <a:t> by </a:t>
            </a:r>
            <a:r>
              <a:rPr lang="fr-FR" i="1" dirty="0" err="1" smtClean="0"/>
              <a:t>Decentrallzation</a:t>
            </a:r>
            <a:r>
              <a:rPr lang="fr-FR" i="1" dirty="0" smtClean="0"/>
              <a:t> of </a:t>
            </a:r>
            <a:r>
              <a:rPr lang="fr-FR" i="1" dirty="0" err="1" smtClean="0"/>
              <a:t>Forensic</a:t>
            </a:r>
            <a:r>
              <a:rPr lang="fr-FR" i="1" dirty="0" smtClean="0"/>
              <a:t> </a:t>
            </a:r>
            <a:r>
              <a:rPr lang="fr-FR" i="1" dirty="0" err="1" smtClean="0"/>
              <a:t>Capabilities</a:t>
            </a:r>
            <a:r>
              <a:rPr lang="fr-FR" dirty="0" smtClean="0"/>
              <a:t>)</a:t>
            </a:r>
          </a:p>
          <a:p>
            <a:pPr>
              <a:buFontTx/>
              <a:buChar char="-"/>
            </a:pPr>
            <a:r>
              <a:rPr lang="fr-FR" dirty="0" err="1" smtClean="0"/>
              <a:t>research</a:t>
            </a:r>
            <a:r>
              <a:rPr lang="fr-FR" dirty="0" smtClean="0"/>
              <a:t> &amp; </a:t>
            </a:r>
            <a:r>
              <a:rPr lang="fr-FR" dirty="0" err="1" smtClean="0"/>
              <a:t>development</a:t>
            </a:r>
            <a:r>
              <a:rPr lang="fr-FR" dirty="0" smtClean="0"/>
              <a:t> (</a:t>
            </a:r>
            <a:r>
              <a:rPr lang="fr-FR" dirty="0" err="1" smtClean="0"/>
              <a:t>Weyermann</a:t>
            </a:r>
            <a:r>
              <a:rPr lang="fr-FR" dirty="0" smtClean="0"/>
              <a:t> et al., </a:t>
            </a:r>
            <a:r>
              <a:rPr lang="fr-FR" dirty="0" smtClean="0"/>
              <a:t>2022, </a:t>
            </a:r>
            <a:r>
              <a:rPr lang="fr-FR" i="1" dirty="0" err="1" smtClean="0"/>
              <a:t>Towards</a:t>
            </a:r>
            <a:r>
              <a:rPr lang="fr-FR" i="1" dirty="0" smtClean="0"/>
              <a:t> More Relevance in </a:t>
            </a:r>
          </a:p>
          <a:p>
            <a:pPr marL="0" indent="0">
              <a:buNone/>
            </a:pPr>
            <a:r>
              <a:rPr lang="fr-FR" i="1" dirty="0"/>
              <a:t>	</a:t>
            </a:r>
            <a:r>
              <a:rPr lang="fr-FR" i="1" dirty="0" smtClean="0"/>
              <a:t>				</a:t>
            </a:r>
            <a:r>
              <a:rPr lang="fr-FR" i="1" dirty="0" err="1" smtClean="0"/>
              <a:t>Forensic</a:t>
            </a:r>
            <a:r>
              <a:rPr lang="fr-FR" i="1" dirty="0" smtClean="0"/>
              <a:t> </a:t>
            </a:r>
            <a:r>
              <a:rPr lang="fr-FR" i="1" dirty="0" err="1" smtClean="0"/>
              <a:t>Research</a:t>
            </a:r>
            <a:r>
              <a:rPr lang="fr-FR" i="1" dirty="0" smtClean="0"/>
              <a:t> &amp; </a:t>
            </a:r>
            <a:r>
              <a:rPr lang="fr-FR" i="1" dirty="0" err="1" smtClean="0"/>
              <a:t>development</a:t>
            </a:r>
            <a:r>
              <a:rPr lang="fr-FR" dirty="0" smtClean="0"/>
              <a:t>)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en-US" dirty="0" smtClean="0"/>
              <a:t>					Hence</a:t>
            </a:r>
            <a:r>
              <a:rPr lang="en-US" dirty="0"/>
              <a:t>, what about an informed, </a:t>
            </a:r>
            <a:r>
              <a:rPr lang="en-US" dirty="0" smtClean="0"/>
              <a:t>uneducated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manager </a:t>
            </a:r>
            <a:r>
              <a:rPr lang="en-US" dirty="0"/>
              <a:t>in forensic science ?</a:t>
            </a:r>
            <a:endParaRPr lang="fr-FR" dirty="0" smtClean="0"/>
          </a:p>
          <a:p>
            <a:pPr>
              <a:buFontTx/>
              <a:buChar char="-"/>
            </a:pPr>
            <a:endParaRPr lang="en-US" sz="24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0503"/>
            <a:ext cx="4471792" cy="252658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105" y="0"/>
            <a:ext cx="2997896" cy="299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11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Solving</a:t>
            </a:r>
            <a:r>
              <a:rPr lang="fr-FR" dirty="0" smtClean="0"/>
              <a:t> the </a:t>
            </a:r>
            <a:r>
              <a:rPr lang="fr-FR" dirty="0" err="1" smtClean="0"/>
              <a:t>problem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dirty="0" smtClean="0"/>
              <a:t>Can </a:t>
            </a:r>
            <a:r>
              <a:rPr lang="fr-FR" dirty="0" err="1" smtClean="0"/>
              <a:t>we</a:t>
            </a:r>
            <a:r>
              <a:rPr lang="fr-FR" dirty="0" smtClean="0"/>
              <a:t> manage </a:t>
            </a:r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we</a:t>
            </a:r>
            <a:r>
              <a:rPr lang="fr-FR" dirty="0" smtClean="0"/>
              <a:t> ignore?</a:t>
            </a:r>
          </a:p>
          <a:p>
            <a:pPr marL="0" indent="0">
              <a:buNone/>
            </a:pPr>
            <a:r>
              <a:rPr lang="fr-FR" dirty="0" smtClean="0"/>
              <a:t>- </a:t>
            </a:r>
            <a:r>
              <a:rPr lang="fr-FR" dirty="0" err="1" smtClean="0"/>
              <a:t>Necessity</a:t>
            </a:r>
            <a:r>
              <a:rPr lang="fr-FR" dirty="0" smtClean="0"/>
              <a:t> to </a:t>
            </a:r>
            <a:r>
              <a:rPr lang="fr-FR" dirty="0" err="1" smtClean="0"/>
              <a:t>teach</a:t>
            </a:r>
            <a:r>
              <a:rPr lang="fr-FR" dirty="0" smtClean="0"/>
              <a:t> </a:t>
            </a:r>
            <a:r>
              <a:rPr lang="fr-FR" dirty="0" err="1" smtClean="0"/>
              <a:t>young</a:t>
            </a:r>
            <a:r>
              <a:rPr lang="fr-FR" dirty="0" smtClean="0"/>
              <a:t> experts </a:t>
            </a:r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forensic</a:t>
            </a:r>
            <a:r>
              <a:rPr lang="fr-FR" dirty="0" smtClean="0"/>
              <a:t> science </a:t>
            </a:r>
            <a:r>
              <a:rPr lang="fr-FR" dirty="0" err="1" smtClean="0"/>
              <a:t>is</a:t>
            </a:r>
            <a:r>
              <a:rPr lang="fr-FR" dirty="0" smtClean="0"/>
              <a:t>.</a:t>
            </a:r>
            <a:endParaRPr lang="en-US" sz="2000" dirty="0" smtClean="0"/>
          </a:p>
          <a:p>
            <a:pPr marL="0" indent="0">
              <a:buNone/>
            </a:pPr>
            <a:r>
              <a:rPr lang="fr-FR" dirty="0" smtClean="0"/>
              <a:t>-&gt; </a:t>
            </a:r>
            <a:r>
              <a:rPr lang="fr-FR" dirty="0" err="1" smtClean="0"/>
              <a:t>creation</a:t>
            </a:r>
            <a:r>
              <a:rPr lang="fr-FR" dirty="0" smtClean="0"/>
              <a:t> of an initial </a:t>
            </a:r>
            <a:r>
              <a:rPr lang="fr-FR" dirty="0" err="1" smtClean="0"/>
              <a:t>forensic</a:t>
            </a:r>
            <a:r>
              <a:rPr lang="fr-FR" dirty="0" smtClean="0"/>
              <a:t> course for people </a:t>
            </a:r>
            <a:r>
              <a:rPr lang="fr-FR" dirty="0" err="1" smtClean="0"/>
              <a:t>recently</a:t>
            </a:r>
            <a:r>
              <a:rPr lang="fr-FR" dirty="0" smtClean="0"/>
              <a:t> </a:t>
            </a:r>
            <a:r>
              <a:rPr lang="fr-FR" dirty="0" err="1" smtClean="0"/>
              <a:t>assigned</a:t>
            </a:r>
            <a:r>
              <a:rPr lang="fr-FR" dirty="0" smtClean="0"/>
              <a:t> to PJGN.</a:t>
            </a:r>
            <a:endParaRPr lang="fr-FR" dirty="0"/>
          </a:p>
          <a:p>
            <a:pPr marL="0" indent="0">
              <a:buNone/>
            </a:pPr>
            <a:r>
              <a:rPr lang="fr-FR" dirty="0" smtClean="0"/>
              <a:t>Can </a:t>
            </a:r>
            <a:r>
              <a:rPr lang="fr-FR" dirty="0" err="1" smtClean="0"/>
              <a:t>we</a:t>
            </a:r>
            <a:r>
              <a:rPr lang="fr-FR" dirty="0" smtClean="0"/>
              <a:t> manage experts as </a:t>
            </a:r>
            <a:r>
              <a:rPr lang="fr-FR" dirty="0" err="1" smtClean="0"/>
              <a:t>we</a:t>
            </a:r>
            <a:r>
              <a:rPr lang="fr-FR" dirty="0" smtClean="0"/>
              <a:t> manage « </a:t>
            </a:r>
            <a:r>
              <a:rPr lang="fr-FR" dirty="0" err="1" smtClean="0"/>
              <a:t>ordinary</a:t>
            </a:r>
            <a:r>
              <a:rPr lang="fr-FR" dirty="0" smtClean="0"/>
              <a:t> people »?</a:t>
            </a:r>
          </a:p>
          <a:p>
            <a:pPr>
              <a:buFontTx/>
              <a:buChar char="-"/>
            </a:pPr>
            <a:r>
              <a:rPr lang="fr-FR" dirty="0" smtClean="0"/>
              <a:t>Manager in </a:t>
            </a:r>
            <a:r>
              <a:rPr lang="fr-FR" dirty="0" err="1" smtClean="0"/>
              <a:t>forensic</a:t>
            </a:r>
            <a:r>
              <a:rPr lang="fr-FR" dirty="0" smtClean="0"/>
              <a:t> science </a:t>
            </a:r>
            <a:r>
              <a:rPr lang="fr-FR" dirty="0" err="1" smtClean="0"/>
              <a:t>should</a:t>
            </a:r>
            <a:r>
              <a:rPr lang="fr-FR" dirty="0" smtClean="0"/>
              <a:t> </a:t>
            </a:r>
            <a:r>
              <a:rPr lang="fr-FR" dirty="0" err="1" smtClean="0"/>
              <a:t>act</a:t>
            </a:r>
            <a:r>
              <a:rPr lang="fr-FR" dirty="0" smtClean="0"/>
              <a:t> </a:t>
            </a:r>
            <a:r>
              <a:rPr lang="fr-FR" dirty="0" err="1" smtClean="0"/>
              <a:t>like</a:t>
            </a:r>
            <a:r>
              <a:rPr lang="fr-FR" dirty="0" smtClean="0"/>
              <a:t> an orchestra </a:t>
            </a:r>
            <a:r>
              <a:rPr lang="fr-FR" dirty="0" err="1" smtClean="0"/>
              <a:t>conductor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-&gt; </a:t>
            </a:r>
            <a:r>
              <a:rPr lang="fr-FR" dirty="0" err="1" smtClean="0"/>
              <a:t>creation</a:t>
            </a:r>
            <a:r>
              <a:rPr lang="fr-FR" dirty="0" smtClean="0"/>
              <a:t> of a MBA </a:t>
            </a:r>
            <a:r>
              <a:rPr lang="fr-FR" dirty="0" err="1" smtClean="0"/>
              <a:t>dedicated</a:t>
            </a:r>
            <a:r>
              <a:rPr lang="fr-FR" dirty="0" smtClean="0"/>
              <a:t> to </a:t>
            </a:r>
            <a:r>
              <a:rPr lang="fr-FR" dirty="0" err="1" smtClean="0"/>
              <a:t>forensic</a:t>
            </a:r>
            <a:r>
              <a:rPr lang="fr-FR" dirty="0" smtClean="0"/>
              <a:t> science</a:t>
            </a:r>
            <a:r>
              <a:rPr lang="fr-FR" dirty="0" smtClean="0"/>
              <a:t>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Objective: </a:t>
            </a:r>
            <a:r>
              <a:rPr lang="fr-FR" dirty="0" err="1" smtClean="0"/>
              <a:t>get</a:t>
            </a:r>
            <a:r>
              <a:rPr lang="fr-FR" dirty="0" smtClean="0"/>
              <a:t> managers in </a:t>
            </a:r>
            <a:r>
              <a:rPr lang="fr-FR" dirty="0" err="1" smtClean="0"/>
              <a:t>forensic</a:t>
            </a:r>
            <a:r>
              <a:rPr lang="fr-FR" dirty="0" smtClean="0"/>
              <a:t> science able to manage a</a:t>
            </a:r>
          </a:p>
          <a:p>
            <a:pPr marL="0" indent="0">
              <a:buNone/>
            </a:pPr>
            <a:r>
              <a:rPr lang="fr-FR" dirty="0" err="1" smtClean="0"/>
              <a:t>forensic</a:t>
            </a:r>
            <a:r>
              <a:rPr lang="fr-FR" dirty="0" smtClean="0"/>
              <a:t> service.</a:t>
            </a:r>
            <a:endParaRPr lang="fr-FR" dirty="0" smtClean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339" y="4544573"/>
            <a:ext cx="2144826" cy="226205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549" y="-1"/>
            <a:ext cx="3349451" cy="242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0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4967</TotalTime>
  <Words>499</Words>
  <Application>Microsoft Office PowerPoint</Application>
  <PresentationFormat>Grand écran</PresentationFormat>
  <Paragraphs>49</Paragraphs>
  <Slides>7</Slides>
  <Notes>0</Notes>
  <HiddenSlides>1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Thème Office</vt:lpstr>
      <vt:lpstr>Aren’t management issues part of the solution to the forensic science crisis?</vt:lpstr>
      <vt:lpstr>Which crisis? (1/2)</vt:lpstr>
      <vt:lpstr>Which crisis? (2/2)</vt:lpstr>
      <vt:lpstr>Could it be a management one?</vt:lpstr>
      <vt:lpstr>Management challenges (1/2)</vt:lpstr>
      <vt:lpstr>Management challenges</vt:lpstr>
      <vt:lpstr>Solving the problem?</vt:lpstr>
    </vt:vector>
  </TitlesOfParts>
  <Company>Pôle Judiciaire de la Gendarmerie Nationale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trace, de la chimie à la forensique.</dc:title>
  <dc:creator>philippe.davadie</dc:creator>
  <cp:lastModifiedBy>philippe.davadie</cp:lastModifiedBy>
  <cp:revision>64</cp:revision>
  <dcterms:created xsi:type="dcterms:W3CDTF">2023-02-08T10:21:00Z</dcterms:created>
  <dcterms:modified xsi:type="dcterms:W3CDTF">2023-11-10T14:12:07Z</dcterms:modified>
</cp:coreProperties>
</file>